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14"/>
  </p:notesMasterIdLst>
  <p:sldIdLst>
    <p:sldId id="257" r:id="rId2"/>
    <p:sldId id="285" r:id="rId3"/>
    <p:sldId id="261" r:id="rId4"/>
    <p:sldId id="287" r:id="rId5"/>
    <p:sldId id="288" r:id="rId6"/>
    <p:sldId id="278" r:id="rId7"/>
    <p:sldId id="267" r:id="rId8"/>
    <p:sldId id="271" r:id="rId9"/>
    <p:sldId id="289" r:id="rId10"/>
    <p:sldId id="275" r:id="rId11"/>
    <p:sldId id="290" r:id="rId12"/>
    <p:sldId id="284" r:id="rId13"/>
  </p:sldIdLst>
  <p:sldSz cx="12192000" cy="6858000"/>
  <p:notesSz cx="6858000" cy="9144000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384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8BBA2"/>
    <a:srgbClr val="60CAAF"/>
    <a:srgbClr val="79FF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838"/>
    <p:restoredTop sz="94815"/>
  </p:normalViewPr>
  <p:slideViewPr>
    <p:cSldViewPr snapToGrid="0">
      <p:cViewPr varScale="1">
        <p:scale>
          <a:sx n="87" d="100"/>
          <a:sy n="87" d="100"/>
        </p:scale>
        <p:origin x="288" y="1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61545447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928445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596076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954476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8215590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644393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5668092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310256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033544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0551608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234048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" name="Google Shape;229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137185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" name="Google Shape;229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324132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êu đề Bản chiếu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̉nh với Phụ đề" type="picTx">
  <p:cSld name="PICTURE_WITH_CAPTION_TEXT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1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9" name="Google Shape;69;p11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êu đề và Văn bản Dọc" type="vertTx">
  <p:cSld name="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êu đề Dọc và Văn bản" type="vertTitleAndTx">
  <p:cSld name="VERTICAL_TITLE_AND_VERTICAL_TEXT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3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">
  <p:cSld name="Main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êu đề và Nội dung" type="obj">
  <p:cSld name="OBJEC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Đầu trang của Phần" type="secHead">
  <p:cSld name="SECTION_HEADER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ai Nội dung" type="twoObj">
  <p:cSld name="TWO_OBJECTS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ép so sánh" type="twoTxTwoObj">
  <p:cSld name="TWO_OBJECTS_WITH_TEX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7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ỉ Tiêu đề" type="titleOnly">
  <p:cSld name="TITLE_ONLY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Google Shape;54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rống" typ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ội dung với Phụ đề" type="objTx">
  <p:cSld name="OBJECT_WITH_CAPTION_TEXT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2" name="Google Shape;62;p10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3" name="Google Shape;63;p10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image" Target="../media/image2.png"/><Relationship Id="rId7" Type="http://schemas.openxmlformats.org/officeDocument/2006/relationships/image" Target="../media/image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10" Type="http://schemas.openxmlformats.org/officeDocument/2006/relationships/image" Target="../media/image10.jpg"/><Relationship Id="rId4" Type="http://schemas.openxmlformats.org/officeDocument/2006/relationships/image" Target="../media/image4.jpg"/><Relationship Id="rId9" Type="http://schemas.openxmlformats.org/officeDocument/2006/relationships/image" Target="../media/image9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1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5"/>
          <p:cNvSpPr txBox="1">
            <a:spLocks noGrp="1"/>
          </p:cNvSpPr>
          <p:nvPr>
            <p:ph type="ctrTitle" idx="4294967295"/>
          </p:nvPr>
        </p:nvSpPr>
        <p:spPr>
          <a:xfrm>
            <a:off x="3044258" y="2235199"/>
            <a:ext cx="9438846" cy="2387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CC2A8"/>
              </a:buClr>
              <a:buSzPts val="4100"/>
              <a:buFont typeface="Arial"/>
              <a:buNone/>
            </a:pPr>
            <a:r>
              <a:rPr lang="en-US" sz="4200" b="1" i="0" u="none" strike="noStrike" cap="none" dirty="0">
                <a:solidFill>
                  <a:srgbClr val="5CC2A8"/>
                </a:solidFill>
                <a:latin typeface="Arial"/>
                <a:ea typeface="Arial"/>
                <a:cs typeface="Arial"/>
                <a:sym typeface="Arial"/>
              </a:rPr>
              <a:t>BẢO VỆ PROJECT CUỐI KHOÁ</a:t>
            </a:r>
            <a:br>
              <a:rPr lang="en-US" sz="4200" b="1" i="0" u="none" strike="noStrike" cap="none" dirty="0">
                <a:solidFill>
                  <a:srgbClr val="5CC2A8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en-US" sz="3800" b="1" i="0" u="none" strike="noStrike" cap="none" dirty="0">
                <a:solidFill>
                  <a:srgbClr val="5CC2A8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3800" b="1" i="0" u="none" strike="noStrike" cap="none" dirty="0">
                <a:solidFill>
                  <a:srgbClr val="5CC2A8"/>
                </a:solidFill>
                <a:latin typeface="Arial"/>
                <a:ea typeface="Arial"/>
                <a:cs typeface="Arial"/>
                <a:sym typeface="Arial"/>
              </a:rPr>
              <a:t>SIÊU NHÂN LẬP TRÌNH</a:t>
            </a:r>
            <a:r>
              <a:rPr lang="en-US" sz="3800" b="1" dirty="0">
                <a:solidFill>
                  <a:srgbClr val="5CC2A8"/>
                </a:solidFill>
                <a:latin typeface="Arial"/>
                <a:ea typeface="Arial"/>
                <a:cs typeface="Arial"/>
                <a:sym typeface="Arial"/>
              </a:rPr>
              <a:t> – LEVEL 2</a:t>
            </a:r>
            <a:endParaRPr sz="1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42DFBA9-4A18-7E4A-81DC-D986241D8BA3}"/>
              </a:ext>
            </a:extLst>
          </p:cNvPr>
          <p:cNvSpPr txBox="1"/>
          <p:nvPr/>
        </p:nvSpPr>
        <p:spPr>
          <a:xfrm>
            <a:off x="4895119" y="6273225"/>
            <a:ext cx="57371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 err="1">
                <a:solidFill>
                  <a:srgbClr val="5CC2A8"/>
                </a:solidFill>
              </a:rPr>
              <a:t>Giảng</a:t>
            </a:r>
            <a:r>
              <a:rPr lang="en-US" sz="1800" b="1" dirty="0">
                <a:solidFill>
                  <a:srgbClr val="5CC2A8"/>
                </a:solidFill>
              </a:rPr>
              <a:t> </a:t>
            </a:r>
            <a:r>
              <a:rPr lang="en-US" sz="1800" b="1" dirty="0" err="1">
                <a:solidFill>
                  <a:srgbClr val="5CC2A8"/>
                </a:solidFill>
              </a:rPr>
              <a:t>viên</a:t>
            </a:r>
            <a:r>
              <a:rPr lang="en-US" sz="1800" b="1" dirty="0">
                <a:solidFill>
                  <a:srgbClr val="5CC2A8"/>
                </a:solidFill>
              </a:rPr>
              <a:t>: </a:t>
            </a:r>
            <a:r>
              <a:rPr lang="en-US" sz="1800" b="1" dirty="0" err="1">
                <a:solidFill>
                  <a:srgbClr val="5CC2A8"/>
                </a:solidFill>
              </a:rPr>
              <a:t>Phạm</a:t>
            </a:r>
            <a:r>
              <a:rPr lang="en-US" sz="1800" b="1" dirty="0">
                <a:solidFill>
                  <a:srgbClr val="5CC2A8"/>
                </a:solidFill>
              </a:rPr>
              <a:t> </a:t>
            </a:r>
            <a:r>
              <a:rPr lang="en-US" sz="1800" b="1" dirty="0" err="1">
                <a:solidFill>
                  <a:srgbClr val="5CC2A8"/>
                </a:solidFill>
              </a:rPr>
              <a:t>Ngọc</a:t>
            </a:r>
            <a:r>
              <a:rPr lang="en-US" sz="1800" b="1" dirty="0">
                <a:solidFill>
                  <a:srgbClr val="5CC2A8"/>
                </a:solidFill>
              </a:rPr>
              <a:t> </a:t>
            </a:r>
            <a:r>
              <a:rPr lang="en-US" sz="1800" b="1" dirty="0" err="1">
                <a:solidFill>
                  <a:srgbClr val="5CC2A8"/>
                </a:solidFill>
              </a:rPr>
              <a:t>Hòa</a:t>
            </a:r>
            <a:br>
              <a:rPr lang="en-US" sz="2800" b="1" dirty="0">
                <a:solidFill>
                  <a:srgbClr val="5CC2A8"/>
                </a:solidFill>
              </a:rPr>
            </a:b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8" name="Google Shape;268;p33"/>
          <p:cNvGrpSpPr/>
          <p:nvPr/>
        </p:nvGrpSpPr>
        <p:grpSpPr>
          <a:xfrm>
            <a:off x="498232" y="93784"/>
            <a:ext cx="11422971" cy="710182"/>
            <a:chOff x="0" y="0"/>
            <a:chExt cx="11422971" cy="710181"/>
          </a:xfrm>
        </p:grpSpPr>
        <p:pic>
          <p:nvPicPr>
            <p:cNvPr id="269" name="Google Shape;269;p3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9747737" y="0"/>
              <a:ext cx="1675234" cy="575196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70" name="Google Shape;270;p33"/>
            <p:cNvCxnSpPr/>
            <p:nvPr/>
          </p:nvCxnSpPr>
          <p:spPr>
            <a:xfrm rot="10800000">
              <a:off x="0" y="710180"/>
              <a:ext cx="11422971" cy="1"/>
            </a:xfrm>
            <a:prstGeom prst="straightConnector1">
              <a:avLst/>
            </a:prstGeom>
            <a:noFill/>
            <a:ln w="9525" cap="flat" cmpd="sng">
              <a:solidFill>
                <a:srgbClr val="AAE2D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7" name="Google Shape;107;p16"/>
          <p:cNvSpPr txBox="1"/>
          <p:nvPr/>
        </p:nvSpPr>
        <p:spPr>
          <a:xfrm>
            <a:off x="383103" y="239035"/>
            <a:ext cx="9862867" cy="479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rgbClr val="5CC2A8"/>
                </a:solidFill>
              </a:rPr>
              <a:t>PYTHON LV3</a:t>
            </a:r>
            <a:endParaRPr sz="3200" b="1" i="0" u="none" strike="noStrike" cap="none" dirty="0">
              <a:solidFill>
                <a:srgbClr val="5CC2A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D3BC77-D555-E14D-A295-90926D4224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681" y="1127981"/>
            <a:ext cx="10837822" cy="5272772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nline Media 1" descr="python minecraft.mp4">
            <a:hlinkClick r:id="" action="ppaction://media"/>
            <a:extLst>
              <a:ext uri="{FF2B5EF4-FFF2-40B4-BE49-F238E27FC236}">
                <a16:creationId xmlns:a16="http://schemas.microsoft.com/office/drawing/2014/main" id="{7A3CB8ED-2FE4-1B48-8DA8-76E022F7205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7374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96624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28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5"/>
          <p:cNvSpPr txBox="1">
            <a:spLocks noGrp="1"/>
          </p:cNvSpPr>
          <p:nvPr>
            <p:ph type="ctrTitle" idx="4294967295"/>
          </p:nvPr>
        </p:nvSpPr>
        <p:spPr>
          <a:xfrm>
            <a:off x="3044258" y="2235199"/>
            <a:ext cx="9438846" cy="2387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CC2A8"/>
              </a:buClr>
              <a:buSzPts val="4100"/>
              <a:buFont typeface="Arial"/>
              <a:buNone/>
            </a:pPr>
            <a:r>
              <a:rPr lang="en-US" sz="4200" b="1" i="0" u="none" strike="noStrike" cap="none" dirty="0">
                <a:solidFill>
                  <a:srgbClr val="5CC2A8"/>
                </a:solidFill>
                <a:latin typeface="Arial"/>
                <a:ea typeface="Arial"/>
                <a:cs typeface="Arial"/>
                <a:sym typeface="Arial"/>
              </a:rPr>
              <a:t>THANKS FOR ATTENTION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03305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oogle Shape;102;p16"/>
          <p:cNvGrpSpPr/>
          <p:nvPr/>
        </p:nvGrpSpPr>
        <p:grpSpPr>
          <a:xfrm>
            <a:off x="498232" y="93784"/>
            <a:ext cx="11422972" cy="710182"/>
            <a:chOff x="0" y="0"/>
            <a:chExt cx="11422971" cy="710181"/>
          </a:xfrm>
        </p:grpSpPr>
        <p:pic>
          <p:nvPicPr>
            <p:cNvPr id="103" name="Google Shape;103;p16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9747737" y="0"/>
              <a:ext cx="1675234" cy="575196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04" name="Google Shape;104;p16"/>
            <p:cNvCxnSpPr/>
            <p:nvPr/>
          </p:nvCxnSpPr>
          <p:spPr>
            <a:xfrm rot="10800000">
              <a:off x="0" y="710180"/>
              <a:ext cx="11422971" cy="1"/>
            </a:xfrm>
            <a:prstGeom prst="straightConnector1">
              <a:avLst/>
            </a:prstGeom>
            <a:noFill/>
            <a:ln w="9525" cap="flat" cmpd="sng">
              <a:solidFill>
                <a:srgbClr val="AAE2D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05" name="Google Shape;105;p16"/>
          <p:cNvSpPr/>
          <p:nvPr/>
        </p:nvSpPr>
        <p:spPr>
          <a:xfrm>
            <a:off x="4823633" y="477354"/>
            <a:ext cx="2113078" cy="1631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0" b="1" i="0" u="none" strike="noStrike" cap="none">
              <a:solidFill>
                <a:schemeClr val="accent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16"/>
          <p:cNvSpPr txBox="1"/>
          <p:nvPr/>
        </p:nvSpPr>
        <p:spPr>
          <a:xfrm>
            <a:off x="83744" y="393097"/>
            <a:ext cx="10090026" cy="6309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35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7" name="Google Shape;107;p16"/>
          <p:cNvSpPr txBox="1"/>
          <p:nvPr/>
        </p:nvSpPr>
        <p:spPr>
          <a:xfrm>
            <a:off x="383103" y="239035"/>
            <a:ext cx="9862867" cy="479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 err="1">
                <a:solidFill>
                  <a:srgbClr val="5CC2A8"/>
                </a:solidFill>
              </a:rPr>
              <a:t>Nội</a:t>
            </a:r>
            <a:r>
              <a:rPr lang="en-US" sz="3200" b="1" dirty="0">
                <a:solidFill>
                  <a:srgbClr val="5CC2A8"/>
                </a:solidFill>
              </a:rPr>
              <a:t> dung</a:t>
            </a:r>
            <a:endParaRPr sz="3200" b="1" i="0" u="none" strike="noStrike" cap="none" dirty="0">
              <a:solidFill>
                <a:srgbClr val="5CC2A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047164" y="3200400"/>
            <a:ext cx="223138" cy="1384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" dirty="0"/>
              <a:t>…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9DA8F4E9-39B3-D14B-AC57-F30729273984}"/>
              </a:ext>
            </a:extLst>
          </p:cNvPr>
          <p:cNvSpPr/>
          <p:nvPr/>
        </p:nvSpPr>
        <p:spPr>
          <a:xfrm>
            <a:off x="498231" y="1028752"/>
            <a:ext cx="11422971" cy="1158007"/>
          </a:xfrm>
          <a:prstGeom prst="roundRect">
            <a:avLst/>
          </a:prstGeom>
          <a:solidFill>
            <a:srgbClr val="60CAAF"/>
          </a:solidFill>
          <a:ln>
            <a:solidFill>
              <a:srgbClr val="60CAA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900" dirty="0" err="1"/>
              <a:t>Tổng</a:t>
            </a:r>
            <a:r>
              <a:rPr lang="en-US" sz="4900" dirty="0"/>
              <a:t> </a:t>
            </a:r>
            <a:r>
              <a:rPr lang="en-US" sz="4900" dirty="0" err="1"/>
              <a:t>kết</a:t>
            </a:r>
            <a:r>
              <a:rPr lang="en-US" sz="4900" dirty="0"/>
              <a:t> </a:t>
            </a:r>
            <a:r>
              <a:rPr lang="en-US" sz="4900" dirty="0" err="1"/>
              <a:t>khóa</a:t>
            </a:r>
            <a:r>
              <a:rPr lang="en-US" sz="4900" dirty="0"/>
              <a:t> </a:t>
            </a:r>
            <a:r>
              <a:rPr lang="en-US" sz="4900" dirty="0" err="1"/>
              <a:t>học</a:t>
            </a:r>
            <a:endParaRPr lang="en-US" sz="4900" dirty="0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E172CFFC-E2E0-2E4A-B3BB-7BC988483D83}"/>
              </a:ext>
            </a:extLst>
          </p:cNvPr>
          <p:cNvSpPr/>
          <p:nvPr/>
        </p:nvSpPr>
        <p:spPr>
          <a:xfrm>
            <a:off x="498231" y="2472047"/>
            <a:ext cx="11422971" cy="1158007"/>
          </a:xfrm>
          <a:prstGeom prst="roundRect">
            <a:avLst/>
          </a:prstGeom>
          <a:solidFill>
            <a:srgbClr val="60CAAF"/>
          </a:solidFill>
          <a:ln>
            <a:solidFill>
              <a:srgbClr val="60CAA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900" dirty="0"/>
              <a:t>Demo </a:t>
            </a:r>
            <a:r>
              <a:rPr lang="en-US" sz="4900" dirty="0" err="1"/>
              <a:t>sản</a:t>
            </a:r>
            <a:r>
              <a:rPr lang="en-US" sz="4900" dirty="0"/>
              <a:t> </a:t>
            </a:r>
            <a:r>
              <a:rPr lang="en-US" sz="4900" dirty="0" err="1"/>
              <a:t>phẩm</a:t>
            </a:r>
            <a:endParaRPr lang="en-US" sz="4900" dirty="0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AAEAE78C-1FB5-3A47-A8AD-A738D18AAE59}"/>
              </a:ext>
            </a:extLst>
          </p:cNvPr>
          <p:cNvSpPr/>
          <p:nvPr/>
        </p:nvSpPr>
        <p:spPr>
          <a:xfrm>
            <a:off x="498231" y="3936006"/>
            <a:ext cx="11422971" cy="1158007"/>
          </a:xfrm>
          <a:prstGeom prst="roundRect">
            <a:avLst/>
          </a:prstGeom>
          <a:solidFill>
            <a:srgbClr val="60CAAF"/>
          </a:solidFill>
          <a:ln>
            <a:solidFill>
              <a:srgbClr val="60CAA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900" dirty="0" err="1"/>
              <a:t>Nhận</a:t>
            </a:r>
            <a:r>
              <a:rPr lang="en-US" sz="4900" dirty="0"/>
              <a:t> </a:t>
            </a:r>
            <a:r>
              <a:rPr lang="en-US" sz="4900" dirty="0" err="1"/>
              <a:t>xét</a:t>
            </a:r>
            <a:r>
              <a:rPr lang="en-US" sz="4900" dirty="0"/>
              <a:t> </a:t>
            </a:r>
            <a:r>
              <a:rPr lang="en-US" sz="4900" dirty="0" err="1"/>
              <a:t>của</a:t>
            </a:r>
            <a:r>
              <a:rPr lang="en-US" sz="4900" dirty="0"/>
              <a:t> </a:t>
            </a:r>
            <a:r>
              <a:rPr lang="en-US" sz="4900" dirty="0" err="1"/>
              <a:t>giáo</a:t>
            </a:r>
            <a:r>
              <a:rPr lang="en-US" sz="4900" dirty="0"/>
              <a:t> </a:t>
            </a:r>
            <a:r>
              <a:rPr lang="en-US" sz="4900" dirty="0" err="1"/>
              <a:t>viên</a:t>
            </a:r>
            <a:endParaRPr lang="en-US" sz="4900" dirty="0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C6008118-4D03-2945-998B-FD62497360CE}"/>
              </a:ext>
            </a:extLst>
          </p:cNvPr>
          <p:cNvSpPr/>
          <p:nvPr/>
        </p:nvSpPr>
        <p:spPr>
          <a:xfrm>
            <a:off x="498231" y="5399965"/>
            <a:ext cx="11422971" cy="1158007"/>
          </a:xfrm>
          <a:prstGeom prst="roundRect">
            <a:avLst/>
          </a:prstGeom>
          <a:solidFill>
            <a:srgbClr val="60CAAF"/>
          </a:solidFill>
          <a:ln>
            <a:solidFill>
              <a:srgbClr val="60CAA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900" dirty="0" err="1"/>
              <a:t>Giới</a:t>
            </a:r>
            <a:r>
              <a:rPr lang="en-US" sz="4900" dirty="0"/>
              <a:t> </a:t>
            </a:r>
            <a:r>
              <a:rPr lang="en-US" sz="4900" dirty="0" err="1"/>
              <a:t>thiệu</a:t>
            </a:r>
            <a:r>
              <a:rPr lang="en-US" sz="4900" dirty="0"/>
              <a:t> </a:t>
            </a:r>
            <a:r>
              <a:rPr lang="en-US" sz="4900" dirty="0" err="1"/>
              <a:t>học</a:t>
            </a:r>
            <a:r>
              <a:rPr lang="en-US" sz="4900" dirty="0"/>
              <a:t> </a:t>
            </a:r>
            <a:r>
              <a:rPr lang="en-US" sz="4900" dirty="0" err="1"/>
              <a:t>phần</a:t>
            </a:r>
            <a:r>
              <a:rPr lang="en-US" sz="4900" dirty="0"/>
              <a:t> </a:t>
            </a:r>
            <a:r>
              <a:rPr lang="en-US" sz="4900" dirty="0" err="1"/>
              <a:t>tiếp</a:t>
            </a:r>
            <a:r>
              <a:rPr lang="en-US" sz="4900" dirty="0"/>
              <a:t> </a:t>
            </a:r>
            <a:r>
              <a:rPr lang="en-US" sz="4900" dirty="0" err="1"/>
              <a:t>theo</a:t>
            </a:r>
            <a:endParaRPr lang="en-US" sz="4900" dirty="0"/>
          </a:p>
        </p:txBody>
      </p:sp>
    </p:spTree>
    <p:extLst>
      <p:ext uri="{BB962C8B-B14F-4D97-AF65-F5344CB8AC3E}">
        <p14:creationId xmlns:p14="http://schemas.microsoft.com/office/powerpoint/2010/main" val="1519562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xit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" presetClass="exit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2" presetClass="exit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500"/>
                            </p:stCondLst>
                            <p:childTnLst>
                              <p:par>
                                <p:cTn id="46" presetID="2" presetClass="exit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000"/>
                            </p:stCondLst>
                            <p:childTnLst>
                              <p:par>
                                <p:cTn id="51" presetID="2" presetClass="exit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" grpId="0"/>
      <p:bldP spid="107" grpId="1"/>
      <p:bldP spid="5" grpId="0" animBg="1"/>
      <p:bldP spid="5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9"/>
          <p:cNvSpPr txBox="1">
            <a:spLocks noGrp="1"/>
          </p:cNvSpPr>
          <p:nvPr>
            <p:ph type="ctrTitle" idx="4294967295"/>
          </p:nvPr>
        </p:nvSpPr>
        <p:spPr>
          <a:xfrm>
            <a:off x="3180735" y="1710009"/>
            <a:ext cx="9438846" cy="2387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CC2A8"/>
              </a:buClr>
              <a:buSzPts val="4100"/>
              <a:buFont typeface="Arial"/>
              <a:buNone/>
            </a:pPr>
            <a:r>
              <a:rPr lang="en-US" sz="4100" b="1" i="0" u="none" strike="noStrike" cap="none" dirty="0">
                <a:solidFill>
                  <a:srgbClr val="5CC2A8"/>
                </a:solidFill>
                <a:latin typeface="Arial"/>
                <a:ea typeface="Arial"/>
                <a:cs typeface="Arial"/>
                <a:sym typeface="Arial"/>
              </a:rPr>
              <a:t>KIẾN THỨC – KỸ NĂNG </a:t>
            </a:r>
            <a:endParaRPr dirty="0"/>
          </a:p>
        </p:txBody>
      </p:sp>
      <p:pic>
        <p:nvPicPr>
          <p:cNvPr id="132" name="Google Shape;132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941509" y="3691978"/>
            <a:ext cx="3252103" cy="11166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oogle Shape;102;p16"/>
          <p:cNvGrpSpPr/>
          <p:nvPr/>
        </p:nvGrpSpPr>
        <p:grpSpPr>
          <a:xfrm>
            <a:off x="498232" y="93784"/>
            <a:ext cx="11422972" cy="710182"/>
            <a:chOff x="0" y="0"/>
            <a:chExt cx="11422971" cy="710181"/>
          </a:xfrm>
        </p:grpSpPr>
        <p:pic>
          <p:nvPicPr>
            <p:cNvPr id="103" name="Google Shape;103;p16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9747737" y="0"/>
              <a:ext cx="1675234" cy="575196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04" name="Google Shape;104;p16"/>
            <p:cNvCxnSpPr/>
            <p:nvPr/>
          </p:nvCxnSpPr>
          <p:spPr>
            <a:xfrm rot="10800000">
              <a:off x="0" y="710180"/>
              <a:ext cx="11422971" cy="1"/>
            </a:xfrm>
            <a:prstGeom prst="straightConnector1">
              <a:avLst/>
            </a:prstGeom>
            <a:noFill/>
            <a:ln w="9525" cap="flat" cmpd="sng">
              <a:solidFill>
                <a:srgbClr val="AAE2D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05" name="Google Shape;105;p16"/>
          <p:cNvSpPr/>
          <p:nvPr/>
        </p:nvSpPr>
        <p:spPr>
          <a:xfrm>
            <a:off x="4823633" y="477354"/>
            <a:ext cx="2113078" cy="1631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0" b="1" i="0" u="none" strike="noStrike" cap="none">
              <a:solidFill>
                <a:schemeClr val="accent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16"/>
          <p:cNvSpPr txBox="1"/>
          <p:nvPr/>
        </p:nvSpPr>
        <p:spPr>
          <a:xfrm>
            <a:off x="83744" y="393097"/>
            <a:ext cx="10090026" cy="6309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35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7" name="Google Shape;107;p16"/>
          <p:cNvSpPr txBox="1"/>
          <p:nvPr/>
        </p:nvSpPr>
        <p:spPr>
          <a:xfrm>
            <a:off x="383103" y="239035"/>
            <a:ext cx="9862867" cy="479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 err="1">
                <a:solidFill>
                  <a:srgbClr val="5CC2A8"/>
                </a:solidFill>
              </a:rPr>
              <a:t>Kiến</a:t>
            </a:r>
            <a:r>
              <a:rPr lang="en-US" sz="3200" b="1" dirty="0">
                <a:solidFill>
                  <a:srgbClr val="5CC2A8"/>
                </a:solidFill>
              </a:rPr>
              <a:t> </a:t>
            </a:r>
            <a:r>
              <a:rPr lang="en-US" sz="3200" b="1" dirty="0" err="1">
                <a:solidFill>
                  <a:srgbClr val="5CC2A8"/>
                </a:solidFill>
              </a:rPr>
              <a:t>thức</a:t>
            </a:r>
            <a:r>
              <a:rPr lang="en-US" sz="3200" b="1" dirty="0">
                <a:solidFill>
                  <a:srgbClr val="5CC2A8"/>
                </a:solidFill>
              </a:rPr>
              <a:t> </a:t>
            </a:r>
            <a:r>
              <a:rPr lang="en-US" sz="3200" b="1" dirty="0" err="1">
                <a:solidFill>
                  <a:srgbClr val="5CC2A8"/>
                </a:solidFill>
              </a:rPr>
              <a:t>tổng</a:t>
            </a:r>
            <a:r>
              <a:rPr lang="en-US" sz="3200" b="1" dirty="0">
                <a:solidFill>
                  <a:srgbClr val="5CC2A8"/>
                </a:solidFill>
              </a:rPr>
              <a:t> </a:t>
            </a:r>
            <a:r>
              <a:rPr lang="en-US" sz="3200" b="1" dirty="0" err="1">
                <a:solidFill>
                  <a:srgbClr val="5CC2A8"/>
                </a:solidFill>
              </a:rPr>
              <a:t>quan</a:t>
            </a:r>
            <a:endParaRPr sz="3200" b="1" i="0" u="none" strike="noStrike" cap="none" dirty="0">
              <a:solidFill>
                <a:srgbClr val="5CC2A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047164" y="3200400"/>
            <a:ext cx="223138" cy="1384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" dirty="0"/>
              <a:t>…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9DA8F4E9-39B3-D14B-AC57-F30729273984}"/>
              </a:ext>
            </a:extLst>
          </p:cNvPr>
          <p:cNvSpPr/>
          <p:nvPr/>
        </p:nvSpPr>
        <p:spPr>
          <a:xfrm>
            <a:off x="498231" y="1028752"/>
            <a:ext cx="11422971" cy="1158007"/>
          </a:xfrm>
          <a:prstGeom prst="roundRect">
            <a:avLst/>
          </a:prstGeom>
          <a:solidFill>
            <a:srgbClr val="60CAAF"/>
          </a:solidFill>
          <a:ln>
            <a:solidFill>
              <a:srgbClr val="60CAA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900" dirty="0" err="1"/>
              <a:t>Hàm</a:t>
            </a:r>
            <a:endParaRPr lang="en-US" sz="4900" dirty="0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E172CFFC-E2E0-2E4A-B3BB-7BC988483D83}"/>
              </a:ext>
            </a:extLst>
          </p:cNvPr>
          <p:cNvSpPr/>
          <p:nvPr/>
        </p:nvSpPr>
        <p:spPr>
          <a:xfrm>
            <a:off x="498231" y="2472047"/>
            <a:ext cx="11422971" cy="1158007"/>
          </a:xfrm>
          <a:prstGeom prst="roundRect">
            <a:avLst/>
          </a:prstGeom>
          <a:solidFill>
            <a:srgbClr val="60CAAF"/>
          </a:solidFill>
          <a:ln>
            <a:solidFill>
              <a:srgbClr val="60CAA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900" dirty="0"/>
              <a:t>Module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AAEAE78C-1FB5-3A47-A8AD-A738D18AAE59}"/>
              </a:ext>
            </a:extLst>
          </p:cNvPr>
          <p:cNvSpPr/>
          <p:nvPr/>
        </p:nvSpPr>
        <p:spPr>
          <a:xfrm>
            <a:off x="498231" y="3936006"/>
            <a:ext cx="11422971" cy="1158007"/>
          </a:xfrm>
          <a:prstGeom prst="roundRect">
            <a:avLst/>
          </a:prstGeom>
          <a:solidFill>
            <a:srgbClr val="60CAAF"/>
          </a:solidFill>
          <a:ln>
            <a:solidFill>
              <a:srgbClr val="60CAA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900" dirty="0" err="1"/>
              <a:t>Thư</a:t>
            </a:r>
            <a:r>
              <a:rPr lang="en-US" sz="4900" dirty="0"/>
              <a:t> </a:t>
            </a:r>
            <a:r>
              <a:rPr lang="en-US" sz="4900" dirty="0" err="1"/>
              <a:t>viện</a:t>
            </a:r>
            <a:r>
              <a:rPr lang="en-US" sz="4900" dirty="0"/>
              <a:t> </a:t>
            </a:r>
            <a:r>
              <a:rPr lang="en-US" sz="4900" dirty="0" err="1"/>
              <a:t>đồ</a:t>
            </a:r>
            <a:r>
              <a:rPr lang="en-US" sz="4900" dirty="0"/>
              <a:t> </a:t>
            </a:r>
            <a:r>
              <a:rPr lang="en-US" sz="4900" dirty="0" err="1"/>
              <a:t>họa</a:t>
            </a:r>
            <a:r>
              <a:rPr lang="en-US" sz="4900" dirty="0"/>
              <a:t> 2D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C6008118-4D03-2945-998B-FD62497360CE}"/>
              </a:ext>
            </a:extLst>
          </p:cNvPr>
          <p:cNvSpPr/>
          <p:nvPr/>
        </p:nvSpPr>
        <p:spPr>
          <a:xfrm>
            <a:off x="498231" y="5399965"/>
            <a:ext cx="11422971" cy="1158007"/>
          </a:xfrm>
          <a:prstGeom prst="roundRect">
            <a:avLst/>
          </a:prstGeom>
          <a:solidFill>
            <a:srgbClr val="60CAAF"/>
          </a:solidFill>
          <a:ln>
            <a:solidFill>
              <a:srgbClr val="60CAA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900" dirty="0" err="1"/>
              <a:t>Lập</a:t>
            </a:r>
            <a:r>
              <a:rPr lang="en-US" sz="4900" dirty="0"/>
              <a:t> </a:t>
            </a:r>
            <a:r>
              <a:rPr lang="en-US" sz="4900" dirty="0" err="1"/>
              <a:t>trình</a:t>
            </a:r>
            <a:r>
              <a:rPr lang="en-US" sz="4900" dirty="0"/>
              <a:t> </a:t>
            </a:r>
            <a:r>
              <a:rPr lang="en-US" sz="4900" dirty="0" err="1"/>
              <a:t>hướng</a:t>
            </a:r>
            <a:r>
              <a:rPr lang="en-US" sz="4900" dirty="0"/>
              <a:t> </a:t>
            </a:r>
            <a:r>
              <a:rPr lang="en-US" sz="4900" dirty="0" err="1"/>
              <a:t>đối</a:t>
            </a:r>
            <a:r>
              <a:rPr lang="en-US" sz="4900" dirty="0"/>
              <a:t> </a:t>
            </a:r>
            <a:r>
              <a:rPr lang="en-US" sz="4900" dirty="0" err="1"/>
              <a:t>tượng</a:t>
            </a:r>
            <a:endParaRPr lang="en-US" sz="4900" dirty="0"/>
          </a:p>
        </p:txBody>
      </p:sp>
    </p:spTree>
    <p:extLst>
      <p:ext uri="{BB962C8B-B14F-4D97-AF65-F5344CB8AC3E}">
        <p14:creationId xmlns:p14="http://schemas.microsoft.com/office/powerpoint/2010/main" val="3996644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xit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" presetClass="exit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2" presetClass="exit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500"/>
                            </p:stCondLst>
                            <p:childTnLst>
                              <p:par>
                                <p:cTn id="50" presetID="2" presetClass="exit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000"/>
                            </p:stCondLst>
                            <p:childTnLst>
                              <p:par>
                                <p:cTn id="55" presetID="2" presetClass="exit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" grpId="0"/>
      <p:bldP spid="107" grpId="1"/>
      <p:bldP spid="5" grpId="0" animBg="1"/>
      <p:bldP spid="5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oogle Shape;102;p16"/>
          <p:cNvGrpSpPr/>
          <p:nvPr/>
        </p:nvGrpSpPr>
        <p:grpSpPr>
          <a:xfrm>
            <a:off x="498232" y="93784"/>
            <a:ext cx="11422972" cy="710182"/>
            <a:chOff x="0" y="0"/>
            <a:chExt cx="11422971" cy="710181"/>
          </a:xfrm>
        </p:grpSpPr>
        <p:pic>
          <p:nvPicPr>
            <p:cNvPr id="103" name="Google Shape;103;p16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9747737" y="0"/>
              <a:ext cx="1675234" cy="575196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04" name="Google Shape;104;p16"/>
            <p:cNvCxnSpPr/>
            <p:nvPr/>
          </p:nvCxnSpPr>
          <p:spPr>
            <a:xfrm rot="10800000">
              <a:off x="0" y="710180"/>
              <a:ext cx="11422971" cy="1"/>
            </a:xfrm>
            <a:prstGeom prst="straightConnector1">
              <a:avLst/>
            </a:prstGeom>
            <a:noFill/>
            <a:ln w="9525" cap="flat" cmpd="sng">
              <a:solidFill>
                <a:srgbClr val="AAE2D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05" name="Google Shape;105;p16"/>
          <p:cNvSpPr/>
          <p:nvPr/>
        </p:nvSpPr>
        <p:spPr>
          <a:xfrm>
            <a:off x="4823633" y="477354"/>
            <a:ext cx="2113078" cy="1631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0" b="1" i="0" u="none" strike="noStrike" cap="none">
              <a:solidFill>
                <a:schemeClr val="accent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16"/>
          <p:cNvSpPr txBox="1"/>
          <p:nvPr/>
        </p:nvSpPr>
        <p:spPr>
          <a:xfrm>
            <a:off x="83744" y="393097"/>
            <a:ext cx="10090026" cy="6309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35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7" name="Google Shape;107;p16"/>
          <p:cNvSpPr txBox="1"/>
          <p:nvPr/>
        </p:nvSpPr>
        <p:spPr>
          <a:xfrm>
            <a:off x="383103" y="239035"/>
            <a:ext cx="9862867" cy="479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 err="1">
                <a:solidFill>
                  <a:srgbClr val="5CC2A8"/>
                </a:solidFill>
              </a:rPr>
              <a:t>Kỹ</a:t>
            </a:r>
            <a:r>
              <a:rPr lang="en-US" sz="3200" b="1" dirty="0">
                <a:solidFill>
                  <a:srgbClr val="5CC2A8"/>
                </a:solidFill>
              </a:rPr>
              <a:t> </a:t>
            </a:r>
            <a:r>
              <a:rPr lang="en-US" sz="3200" b="1" dirty="0" err="1">
                <a:solidFill>
                  <a:srgbClr val="5CC2A8"/>
                </a:solidFill>
              </a:rPr>
              <a:t>năng</a:t>
            </a:r>
            <a:r>
              <a:rPr lang="en-US" sz="3200" b="1" dirty="0">
                <a:solidFill>
                  <a:srgbClr val="5CC2A8"/>
                </a:solidFill>
              </a:rPr>
              <a:t> </a:t>
            </a:r>
            <a:r>
              <a:rPr lang="en-US" sz="3200" b="1" dirty="0" err="1">
                <a:solidFill>
                  <a:srgbClr val="5CC2A8"/>
                </a:solidFill>
              </a:rPr>
              <a:t>đạt</a:t>
            </a:r>
            <a:r>
              <a:rPr lang="en-US" sz="3200" b="1" dirty="0">
                <a:solidFill>
                  <a:srgbClr val="5CC2A8"/>
                </a:solidFill>
              </a:rPr>
              <a:t> </a:t>
            </a:r>
            <a:r>
              <a:rPr lang="en-US" sz="3200" b="1" dirty="0" err="1">
                <a:solidFill>
                  <a:srgbClr val="5CC2A8"/>
                </a:solidFill>
              </a:rPr>
              <a:t>được</a:t>
            </a:r>
            <a:endParaRPr sz="3200" b="1" i="0" u="none" strike="noStrike" cap="none" dirty="0">
              <a:solidFill>
                <a:srgbClr val="5CC2A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047164" y="3200400"/>
            <a:ext cx="223138" cy="1384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" dirty="0"/>
              <a:t>…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39DB665C-1585-6E45-921F-360D70D7DB01}"/>
              </a:ext>
            </a:extLst>
          </p:cNvPr>
          <p:cNvSpPr/>
          <p:nvPr/>
        </p:nvSpPr>
        <p:spPr>
          <a:xfrm>
            <a:off x="498234" y="1003262"/>
            <a:ext cx="4325400" cy="1215344"/>
          </a:xfrm>
          <a:prstGeom prst="roundRect">
            <a:avLst/>
          </a:prstGeom>
          <a:solidFill>
            <a:srgbClr val="60CAAF"/>
          </a:solidFill>
          <a:ln>
            <a:solidFill>
              <a:srgbClr val="60CAA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err="1"/>
              <a:t>Sáng</a:t>
            </a:r>
            <a:r>
              <a:rPr lang="en-US" sz="4000" dirty="0"/>
              <a:t> </a:t>
            </a:r>
            <a:r>
              <a:rPr lang="en-US" sz="4000" dirty="0" err="1"/>
              <a:t>tạo</a:t>
            </a:r>
            <a:endParaRPr lang="en-US" sz="4000" dirty="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E59FBED9-1219-7447-8C97-6FE87CA66437}"/>
              </a:ext>
            </a:extLst>
          </p:cNvPr>
          <p:cNvSpPr/>
          <p:nvPr/>
        </p:nvSpPr>
        <p:spPr>
          <a:xfrm>
            <a:off x="498232" y="2452765"/>
            <a:ext cx="4325400" cy="1215344"/>
          </a:xfrm>
          <a:prstGeom prst="roundRect">
            <a:avLst/>
          </a:prstGeom>
          <a:solidFill>
            <a:srgbClr val="60CAAF"/>
          </a:solidFill>
          <a:ln>
            <a:solidFill>
              <a:srgbClr val="60CAA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err="1"/>
              <a:t>Tư</a:t>
            </a:r>
            <a:r>
              <a:rPr lang="en-US" sz="4000" dirty="0"/>
              <a:t> </a:t>
            </a:r>
            <a:r>
              <a:rPr lang="en-US" sz="4000" dirty="0" err="1"/>
              <a:t>duy</a:t>
            </a:r>
            <a:r>
              <a:rPr lang="en-US" sz="4000" dirty="0"/>
              <a:t> </a:t>
            </a:r>
            <a:r>
              <a:rPr lang="en-US" sz="4000" dirty="0" err="1"/>
              <a:t>phản</a:t>
            </a:r>
            <a:r>
              <a:rPr lang="en-US" sz="4000" dirty="0"/>
              <a:t> </a:t>
            </a:r>
            <a:r>
              <a:rPr lang="en-US" sz="4000" dirty="0" err="1"/>
              <a:t>biện</a:t>
            </a:r>
            <a:endParaRPr lang="en-US" sz="4000" dirty="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6B528876-6F75-DD48-BF1D-CA59C0FB9C9F}"/>
              </a:ext>
            </a:extLst>
          </p:cNvPr>
          <p:cNvSpPr/>
          <p:nvPr/>
        </p:nvSpPr>
        <p:spPr>
          <a:xfrm>
            <a:off x="498232" y="3902268"/>
            <a:ext cx="4325400" cy="1215344"/>
          </a:xfrm>
          <a:prstGeom prst="roundRect">
            <a:avLst/>
          </a:prstGeom>
          <a:solidFill>
            <a:srgbClr val="60CAAF"/>
          </a:solidFill>
          <a:ln>
            <a:solidFill>
              <a:srgbClr val="60CAA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err="1"/>
              <a:t>Thuyết</a:t>
            </a:r>
            <a:r>
              <a:rPr lang="en-US" sz="4000" dirty="0"/>
              <a:t> </a:t>
            </a:r>
            <a:r>
              <a:rPr lang="en-US" sz="4000" dirty="0" err="1"/>
              <a:t>trình</a:t>
            </a:r>
            <a:endParaRPr lang="en-US" sz="4000" dirty="0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11950CD4-EC0B-BF4F-A08C-90A47C416DB3}"/>
              </a:ext>
            </a:extLst>
          </p:cNvPr>
          <p:cNvSpPr/>
          <p:nvPr/>
        </p:nvSpPr>
        <p:spPr>
          <a:xfrm>
            <a:off x="498232" y="5351771"/>
            <a:ext cx="4325400" cy="1215344"/>
          </a:xfrm>
          <a:prstGeom prst="roundRect">
            <a:avLst/>
          </a:prstGeom>
          <a:solidFill>
            <a:srgbClr val="60CAAF"/>
          </a:solidFill>
          <a:ln>
            <a:solidFill>
              <a:srgbClr val="60CAA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err="1"/>
              <a:t>Làm</a:t>
            </a:r>
            <a:r>
              <a:rPr lang="en-US" sz="4000" dirty="0"/>
              <a:t> </a:t>
            </a:r>
            <a:r>
              <a:rPr lang="en-US" sz="4000" dirty="0" err="1"/>
              <a:t>việc</a:t>
            </a:r>
            <a:r>
              <a:rPr lang="en-US" sz="4000" dirty="0"/>
              <a:t> </a:t>
            </a:r>
            <a:r>
              <a:rPr lang="en-US" sz="4000" dirty="0" err="1"/>
              <a:t>nhóm</a:t>
            </a:r>
            <a:endParaRPr lang="en-US" sz="4000" dirty="0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3E43FEA5-097C-AA47-9B43-7E681EA9AF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1810" y="1007251"/>
            <a:ext cx="4164051" cy="5552068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9A239655-6A81-0745-A27F-2F741A74C3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1807" y="991578"/>
            <a:ext cx="4164051" cy="5552067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8A654669-8554-4A4C-B5C3-C7B9D9D0FB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01807" y="991578"/>
            <a:ext cx="4170824" cy="5561099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1F7BE895-5E77-5444-BA69-BCF6A285B62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01807" y="991578"/>
            <a:ext cx="4164051" cy="5552068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95BB032B-FD1D-BA48-A55F-543CA36FA41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01804" y="996537"/>
            <a:ext cx="4164050" cy="5547109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09806F7E-3653-AB4D-AF86-36D7C849FCD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47122" y="982547"/>
            <a:ext cx="4198207" cy="5597609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BB72E739-8A22-8449-8B6E-F165F7F8EE9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47122" y="983794"/>
            <a:ext cx="4198207" cy="5597609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8C2BE5F4-00C1-BF44-8CD7-282EEE0D34E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53899" y="982639"/>
            <a:ext cx="4211955" cy="5615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53756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" presetClass="exit" presetSubtype="2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6500"/>
                            </p:stCondLst>
                            <p:childTnLst>
                              <p:par>
                                <p:cTn id="26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500"/>
                            </p:stCondLst>
                            <p:childTnLst>
                              <p:par>
                                <p:cTn id="47" presetID="2" presetClass="exit" presetSubtype="2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7000"/>
                            </p:stCondLst>
                            <p:childTnLst>
                              <p:par>
                                <p:cTn id="52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000"/>
                            </p:stCondLst>
                            <p:childTnLst>
                              <p:par>
                                <p:cTn id="68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500"/>
                            </p:stCondLst>
                            <p:childTnLst>
                              <p:par>
                                <p:cTn id="73" presetID="2" presetClass="exit" presetSubtype="2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4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7000"/>
                            </p:stCondLst>
                            <p:childTnLst>
                              <p:par>
                                <p:cTn id="78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5" dur="5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00"/>
                            </p:stCondLst>
                            <p:childTnLst>
                              <p:par>
                                <p:cTn id="8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1000"/>
                            </p:stCondLst>
                            <p:childTnLst>
                              <p:par>
                                <p:cTn id="94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500"/>
                            </p:stCondLst>
                            <p:childTnLst>
                              <p:par>
                                <p:cTn id="99" presetID="2" presetClass="exit" presetSubtype="2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0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7000"/>
                            </p:stCondLst>
                            <p:childTnLst>
                              <p:par>
                                <p:cTn id="104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1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500"/>
                            </p:stCondLst>
                            <p:childTnLst>
                              <p:par>
                                <p:cTn id="115" presetID="2" presetClass="exit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6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7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1000"/>
                            </p:stCondLst>
                            <p:childTnLst>
                              <p:par>
                                <p:cTn id="120" presetID="2" presetClass="exit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1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1500"/>
                            </p:stCondLst>
                            <p:childTnLst>
                              <p:par>
                                <p:cTn id="125" presetID="2" presetClass="exit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6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2000"/>
                            </p:stCondLst>
                            <p:childTnLst>
                              <p:par>
                                <p:cTn id="130" presetID="2" presetClass="exit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1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" grpId="0" build="allAtOnce"/>
      <p:bldP spid="19" grpId="0" animBg="1"/>
      <p:bldP spid="1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oogle Shape;102;p16"/>
          <p:cNvGrpSpPr/>
          <p:nvPr/>
        </p:nvGrpSpPr>
        <p:grpSpPr>
          <a:xfrm>
            <a:off x="498232" y="93784"/>
            <a:ext cx="11422972" cy="710182"/>
            <a:chOff x="0" y="0"/>
            <a:chExt cx="11422971" cy="710181"/>
          </a:xfrm>
        </p:grpSpPr>
        <p:pic>
          <p:nvPicPr>
            <p:cNvPr id="103" name="Google Shape;103;p16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9747737" y="0"/>
              <a:ext cx="1675234" cy="575196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04" name="Google Shape;104;p16"/>
            <p:cNvCxnSpPr/>
            <p:nvPr/>
          </p:nvCxnSpPr>
          <p:spPr>
            <a:xfrm rot="10800000">
              <a:off x="0" y="710180"/>
              <a:ext cx="11422971" cy="1"/>
            </a:xfrm>
            <a:prstGeom prst="straightConnector1">
              <a:avLst/>
            </a:prstGeom>
            <a:noFill/>
            <a:ln w="9525" cap="flat" cmpd="sng">
              <a:solidFill>
                <a:srgbClr val="AAE2D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05" name="Google Shape;105;p16"/>
          <p:cNvSpPr/>
          <p:nvPr/>
        </p:nvSpPr>
        <p:spPr>
          <a:xfrm>
            <a:off x="4823633" y="477354"/>
            <a:ext cx="2113078" cy="1631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0" b="1" i="0" u="none" strike="noStrike" cap="none">
              <a:solidFill>
                <a:schemeClr val="accent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16"/>
          <p:cNvSpPr txBox="1"/>
          <p:nvPr/>
        </p:nvSpPr>
        <p:spPr>
          <a:xfrm>
            <a:off x="83744" y="393097"/>
            <a:ext cx="10090026" cy="6309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35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7" name="Google Shape;107;p16"/>
          <p:cNvSpPr txBox="1"/>
          <p:nvPr/>
        </p:nvSpPr>
        <p:spPr>
          <a:xfrm>
            <a:off x="383103" y="239035"/>
            <a:ext cx="9862867" cy="479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rgbClr val="5CC2A8"/>
                </a:solidFill>
              </a:rPr>
              <a:t>…</a:t>
            </a:r>
            <a:endParaRPr sz="3200" b="1" i="0" u="none" strike="noStrike" cap="none" dirty="0">
              <a:solidFill>
                <a:srgbClr val="5CC2A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047164" y="3200400"/>
            <a:ext cx="223138" cy="1384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" dirty="0"/>
              <a:t>…</a:t>
            </a:r>
          </a:p>
        </p:txBody>
      </p:sp>
      <p:pic>
        <p:nvPicPr>
          <p:cNvPr id="3" name="Online Media 2" descr="vd.mp4">
            <a:hlinkClick r:id="" action="ppaction://media"/>
            <a:extLst>
              <a:ext uri="{FF2B5EF4-FFF2-40B4-BE49-F238E27FC236}">
                <a16:creationId xmlns:a16="http://schemas.microsoft.com/office/drawing/2014/main" id="{212150E7-B0F3-5248-A1DA-F27C227D27B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166727" y="0"/>
            <a:ext cx="12358727" cy="6951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31816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626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96000" y="3411941"/>
            <a:ext cx="2956585" cy="905337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131;p19">
            <a:extLst>
              <a:ext uri="{FF2B5EF4-FFF2-40B4-BE49-F238E27FC236}">
                <a16:creationId xmlns:a16="http://schemas.microsoft.com/office/drawing/2014/main" id="{D487F402-EE84-844E-9373-43EF38D1A238}"/>
              </a:ext>
            </a:extLst>
          </p:cNvPr>
          <p:cNvSpPr txBox="1">
            <a:spLocks/>
          </p:cNvSpPr>
          <p:nvPr/>
        </p:nvSpPr>
        <p:spPr>
          <a:xfrm>
            <a:off x="3149606" y="1477008"/>
            <a:ext cx="9438846" cy="2387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rgbClr val="5CC2A8"/>
              </a:buClr>
              <a:buSzPts val="4100"/>
              <a:buFont typeface="Arial"/>
              <a:buNone/>
            </a:pPr>
            <a:r>
              <a:rPr lang="en-US" sz="4100" b="1" dirty="0">
                <a:solidFill>
                  <a:srgbClr val="5CC2A8"/>
                </a:solidFill>
                <a:latin typeface="Arial"/>
                <a:ea typeface="Arial"/>
                <a:cs typeface="Arial"/>
                <a:sym typeface="Arial"/>
              </a:rPr>
              <a:t>DEMO SẢN PHẨM</a:t>
            </a:r>
            <a:endParaRPr lang="en-US" dirty="0"/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9"/>
          <p:cNvSpPr txBox="1">
            <a:spLocks noGrp="1"/>
          </p:cNvSpPr>
          <p:nvPr>
            <p:ph type="ctrTitle" idx="4294967295"/>
          </p:nvPr>
        </p:nvSpPr>
        <p:spPr>
          <a:xfrm>
            <a:off x="3220872" y="1752225"/>
            <a:ext cx="8971128" cy="237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CC2A8"/>
              </a:buClr>
              <a:buSzPts val="4100"/>
              <a:buFont typeface="Arial"/>
              <a:buNone/>
            </a:pPr>
            <a:r>
              <a:rPr lang="en-US" sz="3800" b="1" dirty="0">
                <a:solidFill>
                  <a:srgbClr val="5CC2A8"/>
                </a:solidFill>
                <a:latin typeface="Arial"/>
                <a:cs typeface="Arial"/>
                <a:sym typeface="Arial"/>
              </a:rPr>
              <a:t>NHẬN XÉT CỦA GIÁO VIÊN</a:t>
            </a:r>
            <a:endParaRPr sz="4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2" name="Google Shape;232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941509" y="3691978"/>
            <a:ext cx="3252103" cy="11166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9"/>
          <p:cNvSpPr txBox="1">
            <a:spLocks noGrp="1"/>
          </p:cNvSpPr>
          <p:nvPr>
            <p:ph type="ctrTitle" idx="4294967295"/>
          </p:nvPr>
        </p:nvSpPr>
        <p:spPr>
          <a:xfrm>
            <a:off x="1392072" y="1752225"/>
            <a:ext cx="8971128" cy="237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CC2A8"/>
              </a:buClr>
              <a:buSzPts val="4100"/>
              <a:buFont typeface="Arial"/>
              <a:buNone/>
            </a:pPr>
            <a:r>
              <a:rPr lang="en-US" sz="3800" b="1" dirty="0">
                <a:solidFill>
                  <a:srgbClr val="5CC2A8"/>
                </a:solidFill>
                <a:latin typeface="Arial"/>
                <a:cs typeface="Arial"/>
                <a:sym typeface="Arial"/>
              </a:rPr>
              <a:t>SIÊU NHÂN LẬP TRÌNH LV3</a:t>
            </a:r>
            <a:endParaRPr sz="4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2" name="Google Shape;232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12709" y="3691978"/>
            <a:ext cx="3252103" cy="111661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45686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1" grpId="0"/>
    </p:bldLst>
  </p:timing>
</p:sld>
</file>

<file path=ppt/theme/theme1.xml><?xml version="1.0" encoding="utf-8"?>
<a:theme xmlns:a="http://schemas.openxmlformats.org/drawingml/2006/main" name="Chủ đề của Office">
  <a:themeElements>
    <a:clrScheme name="Văn phòng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165</TotalTime>
  <Words>90</Words>
  <Application>Microsoft Macintosh PowerPoint</Application>
  <PresentationFormat>Widescreen</PresentationFormat>
  <Paragraphs>28</Paragraphs>
  <Slides>12</Slides>
  <Notes>12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Calibri</vt:lpstr>
      <vt:lpstr>Arial</vt:lpstr>
      <vt:lpstr>Times New Roman</vt:lpstr>
      <vt:lpstr>Chủ đề của Office</vt:lpstr>
      <vt:lpstr>BẢO VỆ PROJECT CUỐI KHOÁ  SIÊU NHÂN LẬP TRÌNH – LEVEL 2</vt:lpstr>
      <vt:lpstr>PowerPoint Presentation</vt:lpstr>
      <vt:lpstr>KIẾN THỨC – KỸ NĂNG </vt:lpstr>
      <vt:lpstr>PowerPoint Presentation</vt:lpstr>
      <vt:lpstr>PowerPoint Presentation</vt:lpstr>
      <vt:lpstr>PowerPoint Presentation</vt:lpstr>
      <vt:lpstr>PowerPoint Presentation</vt:lpstr>
      <vt:lpstr>NHẬN XÉT CỦA GIÁO VIÊN</vt:lpstr>
      <vt:lpstr>SIÊU NHÂN LẬP TRÌNH LV3</vt:lpstr>
      <vt:lpstr>PowerPoint Presentation</vt:lpstr>
      <vt:lpstr>PowerPoint Presentation</vt:lpstr>
      <vt:lpstr>THANKS FOR ATTENTION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BẢO VỆ PROJECT CUỐI KHOÁ  CODING &amp; GAME MAKER – LEVEL 1 </dc:title>
  <cp:lastModifiedBy>Hoa Pham</cp:lastModifiedBy>
  <cp:revision>29</cp:revision>
  <dcterms:modified xsi:type="dcterms:W3CDTF">2019-10-13T00:56:45Z</dcterms:modified>
</cp:coreProperties>
</file>